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-boldItalic.fntdata"/><Relationship Id="rId6" Type="http://schemas.openxmlformats.org/officeDocument/2006/relationships/slide" Target="slides/slide1.xml"/><Relationship Id="rId18" Type="http://schemas.openxmlformats.org/officeDocument/2006/relationships/font" Target="fonts/Playfair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9035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903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6f90357f_0_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6f90357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90357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9035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f90357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f90357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6f90357f_0_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6f90357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6f90357f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6f90357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6f90357f_0_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6f9035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6f90357f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6f90357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6f90357f_0_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6f90357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6f90357f_0_4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6f90357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ue-gold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/>
        </p:nvSpPr>
        <p:spPr>
          <a:xfrm>
            <a:off x="1999300" y="1722475"/>
            <a:ext cx="1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1369625" y="466375"/>
            <a:ext cx="6293400" cy="14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ECFFED"/>
                </a:solidFill>
              </a:rPr>
              <a:t>The Hydrosphere</a:t>
            </a:r>
            <a:endParaRPr sz="6000">
              <a:solidFill>
                <a:srgbClr val="ECFFED"/>
              </a:solidFill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035825" y="2107400"/>
            <a:ext cx="6858000" cy="800100"/>
          </a:xfrm>
          <a:prstGeom prst="rect">
            <a:avLst/>
          </a:prstGeom>
          <a:noFill/>
          <a:ln cap="flat" cmpd="sng" w="9525">
            <a:solidFill>
              <a:srgbClr val="ECFF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CFFED"/>
                </a:solidFill>
              </a:rPr>
              <a:t>By: Sophia, Ryan, Andrew, &amp; Kayla</a:t>
            </a:r>
            <a:r>
              <a:rPr lang="en" sz="2400">
                <a:solidFill>
                  <a:srgbClr val="ECFFED"/>
                </a:solidFill>
              </a:rPr>
              <a:t> </a:t>
            </a:r>
            <a:endParaRPr sz="2400">
              <a:solidFill>
                <a:srgbClr val="ECFFED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Streams on each side divide and flow in different directions. For example, Water flows into the Mississippi River and into the Gulf of Mexico.</a:t>
            </a:r>
            <a:endParaRPr sz="2400"/>
          </a:p>
        </p:txBody>
      </p:sp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ctrTitle"/>
          </p:nvPr>
        </p:nvSpPr>
        <p:spPr>
          <a:xfrm>
            <a:off x="1669350" y="186975"/>
            <a:ext cx="5882400" cy="6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/>
              <a:t>What is the Water Cycle?</a:t>
            </a:r>
            <a:endParaRPr sz="3600"/>
          </a:p>
        </p:txBody>
      </p:sp>
      <p:sp>
        <p:nvSpPr>
          <p:cNvPr id="76" name="Google Shape;76;p14"/>
          <p:cNvSpPr txBox="1"/>
          <p:nvPr>
            <p:ph idx="1" type="subTitle"/>
          </p:nvPr>
        </p:nvSpPr>
        <p:spPr>
          <a:xfrm>
            <a:off x="-51850" y="960175"/>
            <a:ext cx="8858400" cy="11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FFED"/>
                </a:solidFill>
              </a:rPr>
              <a:t>The water cycle is the continuous process that Earth uses to recycle water, it has three steps.</a:t>
            </a:r>
            <a:endParaRPr>
              <a:solidFill>
                <a:srgbClr val="ECFFED"/>
              </a:solidFill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013" y="2138875"/>
            <a:ext cx="7589326" cy="286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3675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>
            <p:ph type="title"/>
          </p:nvPr>
        </p:nvSpPr>
        <p:spPr>
          <a:xfrm>
            <a:off x="0" y="0"/>
            <a:ext cx="9144000" cy="93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One: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 Evaporation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0" y="936350"/>
            <a:ext cx="9144000" cy="18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</a:rPr>
              <a:t>Evaporation occurs when the sun heats up water and causes the molecules to change into a gas this is constantly happening. There is also transpiration when plants give off water through their leaves.</a:t>
            </a:r>
            <a:endParaRPr sz="18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0" y="0"/>
            <a:ext cx="7405800" cy="11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Step Two: </a:t>
            </a:r>
            <a:r>
              <a:rPr b="0" lang="en" sz="4800">
                <a:latin typeface="Comic Sans MS"/>
                <a:ea typeface="Comic Sans MS"/>
                <a:cs typeface="Comic Sans MS"/>
                <a:sym typeface="Comic Sans MS"/>
              </a:rPr>
              <a:t>Condensation</a:t>
            </a:r>
            <a:endParaRPr b="0"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-49675" y="916775"/>
            <a:ext cx="9144000" cy="13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Condensation happens when water vapor rises into cold air it condenses into cold air and becomes liquid or solid water.</a:t>
            </a:r>
            <a:r>
              <a:rPr lang="en" sz="2400"/>
              <a:t> The particles and droplets surround solid particles in the sky to form clouds. This will eventually become precipitation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0" y="0"/>
            <a:ext cx="91440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Step Three: </a:t>
            </a:r>
            <a:r>
              <a:rPr lang="en" sz="4800">
                <a:latin typeface="Comic Sans MS"/>
                <a:ea typeface="Comic Sans MS"/>
                <a:cs typeface="Comic Sans MS"/>
                <a:sym typeface="Comic Sans MS"/>
              </a:rPr>
              <a:t>Precipitation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500075" y="1059750"/>
            <a:ext cx="7608000" cy="22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Precipitation  occurs when clouds get too heavy, then gravity pulls the clouds down and then it causes rain, snow, hail, or sleet. This precipitation  gets </a:t>
            </a:r>
            <a:r>
              <a:rPr lang="en" sz="2400"/>
              <a:t>gathered</a:t>
            </a:r>
            <a:r>
              <a:rPr lang="en" sz="2400"/>
              <a:t> in streams, lakes and rivers.</a:t>
            </a:r>
            <a:endParaRPr sz="2400"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0050" y="2433577"/>
            <a:ext cx="4679150" cy="23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0" y="0"/>
            <a:ext cx="91440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Distribution of Earth’s water</a:t>
            </a:r>
            <a:endParaRPr sz="4800"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0" y="936375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Distribution of Earth’s water on Earth’s surface is extremely uneven.Only 3% of the  water on the surface is freshwater. 97% of the Earth’s water is saltwater. 69% is in glaciers.30% remains underground,and then 1% is located in lakes rivers and swamps.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0" y="0"/>
            <a:ext cx="9144000" cy="123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Surface Water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0" y="1231875"/>
            <a:ext cx="9144000" cy="3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Surface water is the water on the surface of earth the ocean, rivers, lakes, and ponds are all examples of Earth’s surface water.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261175" y="13673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latin typeface="Arial"/>
                <a:ea typeface="Arial"/>
                <a:cs typeface="Arial"/>
                <a:sym typeface="Arial"/>
              </a:rPr>
              <a:t>A River is a medium sized body of water but it naturally flows the water in the river.It Is usually always fresh water flowing through the river.And it is usually made by a small stream running down a mountain  side and it keeps on cracking 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until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 it gets large and large and then it can be required as a river.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 txBox="1"/>
          <p:nvPr>
            <p:ph type="title"/>
          </p:nvPr>
        </p:nvSpPr>
        <p:spPr>
          <a:xfrm>
            <a:off x="144975" y="158425"/>
            <a:ext cx="8520600" cy="8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Rivers </a:t>
            </a:r>
            <a:endParaRPr sz="4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head shot of various masculine accessories including large headphones, a bow-tie, and a wrist watch" id="120" name="Google Shape;120;p21"/>
          <p:cNvPicPr preferRelativeResize="0"/>
          <p:nvPr/>
        </p:nvPicPr>
        <p:blipFill rotWithShape="1">
          <a:blip r:embed="rId4">
            <a:alphaModFix/>
          </a:blip>
          <a:srcRect b="6840" l="37422" r="8654" t="840"/>
          <a:stretch/>
        </p:blipFill>
        <p:spPr>
          <a:xfrm rot="10800000">
            <a:off x="9143997" y="5143198"/>
            <a:ext cx="14377" cy="1618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>
            <p:ph type="title"/>
          </p:nvPr>
        </p:nvSpPr>
        <p:spPr>
          <a:xfrm>
            <a:off x="0" y="0"/>
            <a:ext cx="91440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Watersheds</a:t>
            </a:r>
            <a:endParaRPr sz="4800"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Land that supplies water to a river system is a watershed. When rivers join the drained areas become part of the largest river’s watershed.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