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06" autoAdjust="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10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11/6/2018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11/6/2018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11/6/2018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2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11/6/2018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11/6/2018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11/6/2018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11/6/2018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11/6/2018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Rectangle 3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14494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5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8875776" y="6614494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210800" y="6614494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100000"/>
        <a:buFont typeface="Arial" pitchFamily="34" charset="0"/>
        <a:buChar char="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00000"/>
        <a:buFont typeface="Arial" pitchFamily="34" charset="0"/>
        <a:buChar char="▪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Geosphere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Anna, Alexa and Quinn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69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533400"/>
            <a:ext cx="3200400" cy="1120588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7" r="6907"/>
          <a:stretch>
            <a:fillRect/>
          </a:stretch>
        </p:blipFill>
        <p:spPr>
          <a:xfrm>
            <a:off x="0" y="0"/>
            <a:ext cx="7315200" cy="743989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0916" y="644962"/>
            <a:ext cx="3200400" cy="164461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</a:t>
            </a:r>
            <a:r>
              <a:rPr lang="en-US" sz="2800" dirty="0" smtClean="0"/>
              <a:t>is </a:t>
            </a:r>
            <a:r>
              <a:rPr lang="en-US" sz="2800" dirty="0" smtClean="0"/>
              <a:t>topography?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934606" y="2689412"/>
            <a:ext cx="3486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Topography is the way of piece of land is shaped. All of the seven continents have different topographies.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767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654" y="386367"/>
            <a:ext cx="3200400" cy="1223493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is a landform?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34654" y="2190779"/>
            <a:ext cx="3200400" cy="1622012"/>
          </a:xfrm>
        </p:spPr>
        <p:txBody>
          <a:bodyPr>
            <a:noAutofit/>
          </a:bodyPr>
          <a:lstStyle/>
          <a:p>
            <a:r>
              <a:rPr lang="en-US" sz="2400" dirty="0" smtClean="0"/>
              <a:t>A landform is a mountain, but consists of more. A landform includes coastlines, dunes, and mountains.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45" y="0"/>
            <a:ext cx="7329055" cy="6858000"/>
          </a:xfrm>
        </p:spPr>
      </p:pic>
    </p:spTree>
    <p:extLst>
      <p:ext uri="{BB962C8B-B14F-4D97-AF65-F5344CB8AC3E}">
        <p14:creationId xmlns:p14="http://schemas.microsoft.com/office/powerpoint/2010/main" val="5104760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2" y="746974"/>
            <a:ext cx="3860955" cy="1457846"/>
          </a:xfrm>
        </p:spPr>
        <p:txBody>
          <a:bodyPr/>
          <a:lstStyle/>
          <a:p>
            <a:r>
              <a:rPr lang="en-US" dirty="0" smtClean="0"/>
              <a:t>Highest and Lowest points of Elevation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1" r="1005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53489" y="2436639"/>
            <a:ext cx="3200400" cy="1644614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highest point of elevation is Mount Whitney. The lowest point of elevation is </a:t>
            </a:r>
            <a:r>
              <a:rPr lang="en-US" sz="2000" dirty="0" err="1" smtClean="0"/>
              <a:t>Badwater</a:t>
            </a:r>
            <a:r>
              <a:rPr lang="en-US" sz="2000" dirty="0" smtClean="0"/>
              <a:t> Basin.  Elevation means how tall and far something is from the </a:t>
            </a:r>
            <a:r>
              <a:rPr lang="en-US" sz="2000" dirty="0" smtClean="0"/>
              <a:t>or ground.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32995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183777"/>
            <a:ext cx="3200400" cy="1990725"/>
          </a:xfrm>
        </p:spPr>
        <p:txBody>
          <a:bodyPr/>
          <a:lstStyle/>
          <a:p>
            <a:r>
              <a:rPr lang="en-US" dirty="0" smtClean="0"/>
              <a:t>What is a mountain?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60412" y="2861238"/>
            <a:ext cx="3200400" cy="1622012"/>
          </a:xfrm>
        </p:spPr>
        <p:txBody>
          <a:bodyPr/>
          <a:lstStyle/>
          <a:p>
            <a:r>
              <a:rPr lang="en-US" dirty="0" smtClean="0"/>
              <a:t>A mountain is a type of landform that has both high elevation and relief. Relief is the difference between the highest and lowest points of elevation.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82" y="0"/>
            <a:ext cx="7370618" cy="6858000"/>
          </a:xfrm>
        </p:spPr>
      </p:pic>
    </p:spTree>
    <p:extLst>
      <p:ext uri="{BB962C8B-B14F-4D97-AF65-F5344CB8AC3E}">
        <p14:creationId xmlns:p14="http://schemas.microsoft.com/office/powerpoint/2010/main" val="2577106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377" y="574963"/>
            <a:ext cx="3200400" cy="199339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What is a coastline?</a:t>
            </a:r>
            <a:endParaRPr lang="en-US" sz="5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4" r="1436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66208" y="2888672"/>
            <a:ext cx="3813174" cy="18911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coastline is the boundary between  land and water or where land and water meet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0" y="0"/>
            <a:ext cx="7263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310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84018"/>
            <a:ext cx="3200400" cy="1731818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is a dune?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24356" y="2413816"/>
            <a:ext cx="3200400" cy="1950365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 dune is a mountain like form created by sand  that is shaped by the wind.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75" y="0"/>
            <a:ext cx="7347857" cy="6858000"/>
          </a:xfrm>
        </p:spPr>
      </p:pic>
    </p:spTree>
    <p:extLst>
      <p:ext uri="{BB962C8B-B14F-4D97-AF65-F5344CB8AC3E}">
        <p14:creationId xmlns:p14="http://schemas.microsoft.com/office/powerpoint/2010/main" val="930627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969" y="524435"/>
            <a:ext cx="2780645" cy="1128298"/>
          </a:xfrm>
        </p:spPr>
        <p:txBody>
          <a:bodyPr/>
          <a:lstStyle/>
          <a:p>
            <a:r>
              <a:rPr lang="en-US" dirty="0" smtClean="0"/>
              <a:t>What is delta?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27" b="1782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2969" y="2392321"/>
            <a:ext cx="3200400" cy="164461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For a delta to happen sediment has to build up creating a type of landform we know as a delta.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49774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Blue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84.potx" id="{22E7A37F-2161-4E4B-A340-BF7CA314E3E5}" vid="{F2416EA9-E215-4704-9EB2-B7658E7031A3}"/>
    </a:ext>
  </a:extLst>
</a:theme>
</file>

<file path=ppt/theme/theme2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banded nature presentation with mountain sunrise photo (widescreen)</Template>
  <TotalTime>1469</TotalTime>
  <Words>197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Euphemia</vt:lpstr>
      <vt:lpstr>Banded Design Blue 16x9</vt:lpstr>
      <vt:lpstr>The Geosphere </vt:lpstr>
      <vt:lpstr> </vt:lpstr>
      <vt:lpstr>What is a landform?</vt:lpstr>
      <vt:lpstr>Highest and Lowest points of Elevation</vt:lpstr>
      <vt:lpstr>What is a mountain?</vt:lpstr>
      <vt:lpstr>What is a coastline?</vt:lpstr>
      <vt:lpstr>What is a dune?</vt:lpstr>
      <vt:lpstr>What is delta?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Geosphere</dc:title>
  <dc:creator>Castillo-Mack, Alexa</dc:creator>
  <cp:lastModifiedBy>Castillo-Mack, Alexa</cp:lastModifiedBy>
  <cp:revision>9</cp:revision>
  <dcterms:created xsi:type="dcterms:W3CDTF">2018-11-05T16:24:58Z</dcterms:created>
  <dcterms:modified xsi:type="dcterms:W3CDTF">2018-11-06T16:59:44Z</dcterms:modified>
</cp:coreProperties>
</file>