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7"/>
  </p:notesMasterIdLst>
  <p:handoutMasterIdLst>
    <p:handoutMasterId r:id="rId8"/>
  </p:handoutMasterIdLst>
  <p:sldIdLst>
    <p:sldId id="265" r:id="rId2"/>
    <p:sldId id="273" r:id="rId3"/>
    <p:sldId id="274" r:id="rId4"/>
    <p:sldId id="281" r:id="rId5"/>
    <p:sldId id="28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06" autoAdjust="0"/>
  </p:normalViewPr>
  <p:slideViewPr>
    <p:cSldViewPr snapToGrid="0">
      <p:cViewPr varScale="1">
        <p:scale>
          <a:sx n="73" d="100"/>
          <a:sy n="73" d="100"/>
        </p:scale>
        <p:origin x="618" y="78"/>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11/6/2018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11/6/2018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956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35830567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38324481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3885729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5949572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31172320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3027268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6157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17742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36793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95119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D7D43D-6574-4C7B-808D-C6C12215A4D4}"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E5F2-81AA-4605-B028-6FBA391056AF}" type="slidenum">
              <a:rPr lang="en-US" smtClean="0"/>
              <a:t>‹#›</a:t>
            </a:fld>
            <a:endParaRPr lang="en-US"/>
          </a:p>
        </p:txBody>
      </p:sp>
    </p:spTree>
    <p:extLst>
      <p:ext uri="{BB962C8B-B14F-4D97-AF65-F5344CB8AC3E}">
        <p14:creationId xmlns:p14="http://schemas.microsoft.com/office/powerpoint/2010/main" val="240544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583DDF-CA54-461A-A486-592D2374C532}"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2416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583DDF-CA54-461A-A486-592D2374C532}"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84096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E583DDF-CA54-461A-A486-592D2374C532}" type="datetimeFigureOut">
              <a:rPr lang="en-US" smtClean="0"/>
              <a:pPr/>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25768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15078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06300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583DDF-CA54-461A-A486-592D2374C532}" type="datetimeFigureOut">
              <a:rPr lang="en-US" smtClean="0"/>
              <a:pPr/>
              <a:t>11/6/2018</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3436283284"/>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Surface Features in the Geosphere</a:t>
            </a:r>
            <a:endParaRPr lang="en-US" dirty="0"/>
          </a:p>
        </p:txBody>
      </p:sp>
      <p:sp>
        <p:nvSpPr>
          <p:cNvPr id="4" name="Subtitle 2"/>
          <p:cNvSpPr>
            <a:spLocks noGrp="1"/>
          </p:cNvSpPr>
          <p:nvPr>
            <p:ph type="subTitle" idx="1"/>
          </p:nvPr>
        </p:nvSpPr>
        <p:spPr/>
        <p:txBody>
          <a:bodyPr/>
          <a:lstStyle/>
          <a:p>
            <a:r>
              <a:rPr lang="en-US" dirty="0" smtClean="0"/>
              <a:t>By: Adam, Aubrey, Cassidy, Evan</a:t>
            </a:r>
            <a:endParaRPr lang="en-US" dirty="0"/>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smtClean="0"/>
              <a:t>Vocabulary</a:t>
            </a:r>
            <a:endParaRPr lang="en-US" dirty="0"/>
          </a:p>
        </p:txBody>
      </p:sp>
      <p:sp>
        <p:nvSpPr>
          <p:cNvPr id="14" name="Content Placeholder 2"/>
          <p:cNvSpPr>
            <a:spLocks noGrp="1"/>
          </p:cNvSpPr>
          <p:nvPr>
            <p:ph idx="1"/>
          </p:nvPr>
        </p:nvSpPr>
        <p:spPr/>
        <p:txBody>
          <a:bodyPr/>
          <a:lstStyle/>
          <a:p>
            <a:r>
              <a:rPr lang="en-US" u="sng" dirty="0" smtClean="0">
                <a:solidFill>
                  <a:srgbClr val="FFC000"/>
                </a:solidFill>
              </a:rPr>
              <a:t>Topography</a:t>
            </a:r>
            <a:r>
              <a:rPr lang="en-US" dirty="0" smtClean="0">
                <a:solidFill>
                  <a:schemeClr val="tx1"/>
                </a:solidFill>
              </a:rPr>
              <a:t>- A shape of land.</a:t>
            </a:r>
          </a:p>
          <a:p>
            <a:r>
              <a:rPr lang="en-US" u="sng" dirty="0" smtClean="0">
                <a:solidFill>
                  <a:srgbClr val="FFC000"/>
                </a:solidFill>
              </a:rPr>
              <a:t>Landforms</a:t>
            </a:r>
            <a:r>
              <a:rPr lang="en-US" dirty="0" smtClean="0">
                <a:solidFill>
                  <a:schemeClr val="tx1"/>
                </a:solidFill>
              </a:rPr>
              <a:t>- Features such as coastlines, dunes, and mountains.</a:t>
            </a:r>
          </a:p>
          <a:p>
            <a:r>
              <a:rPr lang="en-US" u="sng" dirty="0" smtClean="0">
                <a:solidFill>
                  <a:srgbClr val="FFC000"/>
                </a:solidFill>
              </a:rPr>
              <a:t>Mountains</a:t>
            </a:r>
            <a:r>
              <a:rPr lang="en-US" dirty="0" smtClean="0">
                <a:solidFill>
                  <a:schemeClr val="tx1"/>
                </a:solidFill>
              </a:rPr>
              <a:t>- A landform with both high elevation and high relief.</a:t>
            </a:r>
          </a:p>
          <a:p>
            <a:r>
              <a:rPr lang="en-US" u="sng" dirty="0" smtClean="0">
                <a:solidFill>
                  <a:srgbClr val="FFC000"/>
                </a:solidFill>
              </a:rPr>
              <a:t>Coastline</a:t>
            </a:r>
            <a:r>
              <a:rPr lang="en-US" dirty="0" smtClean="0">
                <a:solidFill>
                  <a:schemeClr val="tx1"/>
                </a:solidFill>
              </a:rPr>
              <a:t>- The boundary between the land and the ocean or a lake.</a:t>
            </a:r>
          </a:p>
          <a:p>
            <a:r>
              <a:rPr lang="en-US" u="sng" dirty="0" smtClean="0">
                <a:solidFill>
                  <a:srgbClr val="FFC000"/>
                </a:solidFill>
              </a:rPr>
              <a:t>Dune</a:t>
            </a:r>
            <a:r>
              <a:rPr lang="en-US" dirty="0" smtClean="0">
                <a:solidFill>
                  <a:schemeClr val="tx1"/>
                </a:solidFill>
              </a:rPr>
              <a:t>- A hill of sand piled up by the wind.</a:t>
            </a:r>
          </a:p>
          <a:p>
            <a:r>
              <a:rPr lang="en-US" u="sng" dirty="0" smtClean="0">
                <a:solidFill>
                  <a:srgbClr val="FFC000"/>
                </a:solidFill>
              </a:rPr>
              <a:t>River</a:t>
            </a:r>
            <a:r>
              <a:rPr lang="en-US" dirty="0" smtClean="0">
                <a:solidFill>
                  <a:schemeClr val="tx1"/>
                </a:solidFill>
              </a:rPr>
              <a:t>- A natural stream of water that flows into another body of water such as an ocean, lake, or another river.</a:t>
            </a:r>
          </a:p>
          <a:p>
            <a:r>
              <a:rPr lang="en-US" u="sng" dirty="0" smtClean="0">
                <a:solidFill>
                  <a:srgbClr val="FFC000"/>
                </a:solidFill>
              </a:rPr>
              <a:t>Delta</a:t>
            </a:r>
            <a:r>
              <a:rPr lang="en-US" dirty="0" smtClean="0">
                <a:solidFill>
                  <a:schemeClr val="tx1"/>
                </a:solidFill>
              </a:rPr>
              <a:t>- When sediment builds up.</a:t>
            </a:r>
            <a:endParaRPr lang="en-US" u="sng" dirty="0">
              <a:solidFill>
                <a:srgbClr val="FFC000"/>
              </a:solidFill>
            </a:endParaRPr>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barn(inVertical)">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barn(inVertical)">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barn(inVertical)">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geosphere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Geosphere is the sphere of landforms. There are many landforms like dunes, coastlines, mountains, plateaus, rivers, and volcanos. The Geosphere is very unique compared to the other spheres beacuse it makes up the crust of the earth. Erosion and weathering also help create the Geosphere. It helps because it creates dunes by lifting sand and it piles on top of eachother. It creates delta by breaking up sediment and laying them on top of eachother. It creates canyons, by water carving into the sand and rock, and creates this giant landform.</a:t>
            </a:r>
          </a:p>
        </p:txBody>
      </p:sp>
    </p:spTree>
    <p:extLst>
      <p:ext uri="{BB962C8B-B14F-4D97-AF65-F5344CB8AC3E}">
        <p14:creationId xmlns:p14="http://schemas.microsoft.com/office/powerpoint/2010/main" val="10478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landforms of the geosphere </a:t>
            </a:r>
            <a:endParaRPr lang="en-US" dirty="0"/>
          </a:p>
        </p:txBody>
      </p:sp>
      <p:sp>
        <p:nvSpPr>
          <p:cNvPr id="3" name="Content Placeholder 2"/>
          <p:cNvSpPr>
            <a:spLocks noGrp="1"/>
          </p:cNvSpPr>
          <p:nvPr>
            <p:ph idx="1"/>
          </p:nvPr>
        </p:nvSpPr>
        <p:spPr/>
        <p:txBody>
          <a:bodyPr/>
          <a:lstStyle/>
          <a:p>
            <a:r>
              <a:rPr lang="en-US" dirty="0" smtClean="0"/>
              <a:t>There are many landforms in the Geosphere, Everyone is made unique. For example, a Delta is when sediment piles up on top of eachother to make an island like form in a lake. A Dune is made by wind carrying sand and piling on top of eachother to make a hill of sand.  </a:t>
            </a:r>
          </a:p>
        </p:txBody>
      </p:sp>
      <p:pic>
        <p:nvPicPr>
          <p:cNvPr id="4" name="Picture 3" descr="File:Libya 5230 Wan Caza &lt;strong&gt;Dunes&lt;/strong&gt; Luca Galuzzi 2007.jp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04" y="4549345"/>
            <a:ext cx="2259874" cy="1915407"/>
          </a:xfrm>
          <a:prstGeom prst="rect">
            <a:avLst/>
          </a:prstGeom>
        </p:spPr>
      </p:pic>
      <p:pic>
        <p:nvPicPr>
          <p:cNvPr id="5" name="Picture 4" descr="The &lt;strong&gt;Delta&lt;/strong&gt;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792" y="4549345"/>
            <a:ext cx="2144985" cy="1915407"/>
          </a:xfrm>
          <a:prstGeom prst="rect">
            <a:avLst/>
          </a:prstGeom>
        </p:spPr>
      </p:pic>
      <p:pic>
        <p:nvPicPr>
          <p:cNvPr id="6" name="Picture 5" descr="File:San Gabriel &lt;strong&gt;Mountains&lt;/strong&gt; 2011.jp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9010" y="4572576"/>
            <a:ext cx="2171250" cy="1915407"/>
          </a:xfrm>
          <a:prstGeom prst="rect">
            <a:avLst/>
          </a:prstGeom>
        </p:spPr>
      </p:pic>
      <p:pic>
        <p:nvPicPr>
          <p:cNvPr id="7" name="Picture 6" descr="&lt;strong&gt;Coastline&lt;/strong&gt; of Sardinia image - Free stock photo - Public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4495" y="4549345"/>
            <a:ext cx="2136093" cy="1915407"/>
          </a:xfrm>
          <a:prstGeom prst="rect">
            <a:avLst/>
          </a:prstGeom>
        </p:spPr>
      </p:pic>
      <p:pic>
        <p:nvPicPr>
          <p:cNvPr id="8" name="Picture 7" descr="&lt;strong&gt;River&lt;/strong&gt;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1953" y="1645920"/>
            <a:ext cx="2156824" cy="1802674"/>
          </a:xfrm>
          <a:prstGeom prst="rect">
            <a:avLst/>
          </a:prstGeom>
        </p:spPr>
      </p:pic>
      <p:pic>
        <p:nvPicPr>
          <p:cNvPr id="9" name="Picture 8" descr="Grand Canyon &lt;strong&gt;Plateau&lt;/strong&gt; Point | Sign At &lt;strong&gt;Plateau&lt;/strong&gt; Point off of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3010" y="1645920"/>
            <a:ext cx="2181767" cy="1802674"/>
          </a:xfrm>
          <a:prstGeom prst="rect">
            <a:avLst/>
          </a:prstGeom>
        </p:spPr>
      </p:pic>
      <p:pic>
        <p:nvPicPr>
          <p:cNvPr id="10" name="Picture 9" descr="File:Margerie &lt;strong&gt;Glacier&lt;/strong&gt; and Mount Fairweather 1.jpg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9010" y="1645920"/>
            <a:ext cx="2067017" cy="1808724"/>
          </a:xfrm>
          <a:prstGeom prst="rect">
            <a:avLst/>
          </a:prstGeom>
        </p:spPr>
      </p:pic>
      <p:pic>
        <p:nvPicPr>
          <p:cNvPr id="11" name="Picture 10" descr="File:Dove-&lt;strong&gt;Lake&lt;/strong&gt; from South-2008.jpg - Wikimedia Common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0260" y="1656198"/>
            <a:ext cx="2139763" cy="1782118"/>
          </a:xfrm>
          <a:prstGeom prst="rect">
            <a:avLst/>
          </a:prstGeom>
        </p:spPr>
      </p:pic>
      <p:pic>
        <p:nvPicPr>
          <p:cNvPr id="12" name="Picture 11" descr="File:Pyroclastic flows at Mayon &lt;strong&gt;Volcano&lt;/strong&gt;.jpg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80588" y="1656198"/>
            <a:ext cx="2024743" cy="1782118"/>
          </a:xfrm>
          <a:prstGeom prst="rect">
            <a:avLst/>
          </a:prstGeom>
        </p:spPr>
      </p:pic>
      <p:pic>
        <p:nvPicPr>
          <p:cNvPr id="13" name="Picture 12" descr="Prairi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84822" y="4549345"/>
            <a:ext cx="1920509" cy="1938638"/>
          </a:xfrm>
          <a:prstGeom prst="rect">
            <a:avLst/>
          </a:prstGeom>
        </p:spPr>
      </p:pic>
    </p:spTree>
    <p:extLst>
      <p:ext uri="{BB962C8B-B14F-4D97-AF65-F5344CB8AC3E}">
        <p14:creationId xmlns:p14="http://schemas.microsoft.com/office/powerpoint/2010/main" val="427257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style.rotation</p:attrName>
                                        </p:attrNameLst>
                                      </p:cBhvr>
                                      <p:tavLst>
                                        <p:tav tm="0">
                                          <p:val>
                                            <p:fltVal val="90"/>
                                          </p:val>
                                        </p:tav>
                                        <p:tav tm="100000">
                                          <p:val>
                                            <p:fltVal val="0"/>
                                          </p:val>
                                        </p:tav>
                                      </p:tavLst>
                                    </p:anim>
                                    <p:animEffect transition="in" filter="fade">
                                      <p:cBhvr>
                                        <p:cTn id="58" dur="10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down)">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circle(in)">
                                      <p:cBhvr>
                                        <p:cTn id="68" dur="20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and a</a:t>
            </a:r>
            <a:endParaRPr lang="en-US" dirty="0"/>
          </a:p>
        </p:txBody>
      </p:sp>
      <p:sp>
        <p:nvSpPr>
          <p:cNvPr id="3" name="Content Placeholder 2"/>
          <p:cNvSpPr>
            <a:spLocks noGrp="1"/>
          </p:cNvSpPr>
          <p:nvPr>
            <p:ph idx="1"/>
          </p:nvPr>
        </p:nvSpPr>
        <p:spPr>
          <a:xfrm>
            <a:off x="437607" y="2065867"/>
            <a:ext cx="10131425" cy="1415143"/>
          </a:xfrm>
        </p:spPr>
        <p:txBody>
          <a:bodyPr/>
          <a:lstStyle/>
          <a:p>
            <a:r>
              <a:rPr lang="en-US" dirty="0" smtClean="0"/>
              <a:t>Question: What is a Delta </a:t>
            </a:r>
            <a:endParaRPr lang="en-US" dirty="0"/>
          </a:p>
        </p:txBody>
      </p:sp>
      <p:sp>
        <p:nvSpPr>
          <p:cNvPr id="4" name="TextBox 3"/>
          <p:cNvSpPr txBox="1"/>
          <p:nvPr/>
        </p:nvSpPr>
        <p:spPr>
          <a:xfrm>
            <a:off x="685801" y="3111678"/>
            <a:ext cx="8477794" cy="369332"/>
          </a:xfrm>
          <a:prstGeom prst="rect">
            <a:avLst/>
          </a:prstGeom>
          <a:noFill/>
        </p:spPr>
        <p:txBody>
          <a:bodyPr wrap="square" rtlCol="0">
            <a:spAutoFit/>
          </a:bodyPr>
          <a:lstStyle/>
          <a:p>
            <a:r>
              <a:rPr lang="en-US" dirty="0" smtClean="0"/>
              <a:t>Answer: When sediment builds up in water </a:t>
            </a:r>
            <a:endParaRPr lang="en-US" dirty="0"/>
          </a:p>
        </p:txBody>
      </p:sp>
      <p:sp>
        <p:nvSpPr>
          <p:cNvPr id="5" name="TextBox 4"/>
          <p:cNvSpPr txBox="1"/>
          <p:nvPr/>
        </p:nvSpPr>
        <p:spPr>
          <a:xfrm>
            <a:off x="685801" y="3997234"/>
            <a:ext cx="6035040" cy="369332"/>
          </a:xfrm>
          <a:prstGeom prst="rect">
            <a:avLst/>
          </a:prstGeom>
          <a:noFill/>
        </p:spPr>
        <p:txBody>
          <a:bodyPr wrap="square" rtlCol="0">
            <a:spAutoFit/>
          </a:bodyPr>
          <a:lstStyle/>
          <a:p>
            <a:r>
              <a:rPr lang="en-US" dirty="0" smtClean="0"/>
              <a:t>Question: What are three different surfaces in the Geosphere</a:t>
            </a:r>
            <a:endParaRPr lang="en-US" dirty="0"/>
          </a:p>
        </p:txBody>
      </p:sp>
      <p:sp>
        <p:nvSpPr>
          <p:cNvPr id="7" name="TextBox 6"/>
          <p:cNvSpPr txBox="1"/>
          <p:nvPr/>
        </p:nvSpPr>
        <p:spPr>
          <a:xfrm>
            <a:off x="685801" y="4424737"/>
            <a:ext cx="9282792" cy="369332"/>
          </a:xfrm>
          <a:prstGeom prst="rect">
            <a:avLst/>
          </a:prstGeom>
          <a:noFill/>
        </p:spPr>
        <p:txBody>
          <a:bodyPr wrap="square" rtlCol="0">
            <a:spAutoFit/>
          </a:bodyPr>
          <a:lstStyle/>
          <a:p>
            <a:r>
              <a:rPr lang="en-US" dirty="0" smtClean="0"/>
              <a:t>Answer: River, Plateau, Glaciers, Lakes, Volcanos, Dunes, Deltas, Mountains, Coastlines, or Plains</a:t>
            </a:r>
          </a:p>
        </p:txBody>
      </p:sp>
      <p:sp>
        <p:nvSpPr>
          <p:cNvPr id="8" name="TextBox 7"/>
          <p:cNvSpPr txBox="1"/>
          <p:nvPr/>
        </p:nvSpPr>
        <p:spPr>
          <a:xfrm>
            <a:off x="685801" y="5494959"/>
            <a:ext cx="4572790" cy="369332"/>
          </a:xfrm>
          <a:prstGeom prst="rect">
            <a:avLst/>
          </a:prstGeom>
          <a:noFill/>
        </p:spPr>
        <p:txBody>
          <a:bodyPr wrap="none" rtlCol="0">
            <a:spAutoFit/>
          </a:bodyPr>
          <a:lstStyle/>
          <a:p>
            <a:r>
              <a:rPr lang="en-US" dirty="0" smtClean="0"/>
              <a:t>Question: What state has the longest Coastline</a:t>
            </a:r>
            <a:endParaRPr lang="en-US" dirty="0"/>
          </a:p>
        </p:txBody>
      </p:sp>
      <p:sp>
        <p:nvSpPr>
          <p:cNvPr id="9" name="TextBox 8"/>
          <p:cNvSpPr txBox="1"/>
          <p:nvPr/>
        </p:nvSpPr>
        <p:spPr>
          <a:xfrm>
            <a:off x="685801" y="5829157"/>
            <a:ext cx="1599349" cy="369332"/>
          </a:xfrm>
          <a:prstGeom prst="rect">
            <a:avLst/>
          </a:prstGeom>
          <a:noFill/>
        </p:spPr>
        <p:txBody>
          <a:bodyPr wrap="none" rtlCol="0">
            <a:spAutoFit/>
          </a:bodyPr>
          <a:lstStyle/>
          <a:p>
            <a:r>
              <a:rPr lang="en-US" dirty="0" smtClean="0"/>
              <a:t>Answer: Alaska</a:t>
            </a:r>
            <a:endParaRPr lang="en-US" dirty="0"/>
          </a:p>
        </p:txBody>
      </p:sp>
    </p:spTree>
    <p:extLst>
      <p:ext uri="{BB962C8B-B14F-4D97-AF65-F5344CB8AC3E}">
        <p14:creationId xmlns:p14="http://schemas.microsoft.com/office/powerpoint/2010/main" val="298538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107</TotalTime>
  <Words>329</Words>
  <Application>Microsoft Office PowerPoint</Application>
  <PresentationFormat>Widescreen</PresentationFormat>
  <Paragraphs>21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Corbel</vt:lpstr>
      <vt:lpstr>Celestial</vt:lpstr>
      <vt:lpstr>Surface Features in the Geosphere</vt:lpstr>
      <vt:lpstr>Vocabulary</vt:lpstr>
      <vt:lpstr>Understanding the geosphere</vt:lpstr>
      <vt:lpstr>The landforms of the geosphere </vt:lpstr>
      <vt:lpstr>Q and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Features in the Geosphere</dc:title>
  <dc:creator>Ross, Evan</dc:creator>
  <cp:lastModifiedBy>Ross, Evan</cp:lastModifiedBy>
  <cp:revision>12</cp:revision>
  <dcterms:created xsi:type="dcterms:W3CDTF">2018-10-30T15:50:10Z</dcterms:created>
  <dcterms:modified xsi:type="dcterms:W3CDTF">2018-11-06T16:27:10Z</dcterms:modified>
</cp:coreProperties>
</file>