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65" r:id="rId2"/>
    <p:sldId id="310" r:id="rId3"/>
    <p:sldId id="311" r:id="rId4"/>
    <p:sldId id="312" r:id="rId5"/>
    <p:sldId id="313" r:id="rId6"/>
  </p:sldIdLst>
  <p:sldSz cx="12188825"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8DB900-F754-4E15-B768-E5B6BDFE5504}">
          <p14:sldIdLst>
            <p14:sldId id="265"/>
            <p14:sldId id="310"/>
            <p14:sldId id="311"/>
            <p14:sldId id="312"/>
            <p14:sldId id="313"/>
          </p14:sldIdLst>
        </p14:section>
        <p14:section name="Untitled Section" id="{2475DFE4-0331-4701-B953-B406E8B9C9D5}">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60" d="100"/>
          <a:sy n="60" d="100"/>
        </p:scale>
        <p:origin x="72" y="8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3/26/2019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3/26/2019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3/26/2019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3/26/2019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3/26/2019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3/26/2019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3/26/2019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3/26/2019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3/26/2019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3/26/2019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3/26/2019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3/26/2019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3/26/2019</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7612" y="3048000"/>
            <a:ext cx="8229600" cy="1447800"/>
          </a:xfrm>
        </p:spPr>
        <p:txBody>
          <a:bodyPr/>
          <a:lstStyle/>
          <a:p>
            <a:r>
              <a:rPr lang="en-US" dirty="0" smtClean="0">
                <a:sym typeface="Wingdings" panose="05000000000000000000" pitchFamily="2" charset="2"/>
              </a:rPr>
              <a:t>Our Science Project </a:t>
            </a:r>
            <a:endParaRPr lang="en-US" dirty="0"/>
          </a:p>
        </p:txBody>
      </p:sp>
      <p:sp>
        <p:nvSpPr>
          <p:cNvPr id="4" name="Subtitle 3"/>
          <p:cNvSpPr>
            <a:spLocks noGrp="1"/>
          </p:cNvSpPr>
          <p:nvPr>
            <p:ph type="subTitle" idx="1"/>
          </p:nvPr>
        </p:nvSpPr>
        <p:spPr>
          <a:xfrm>
            <a:off x="1065212" y="4800600"/>
            <a:ext cx="8229600" cy="914400"/>
          </a:xfrm>
        </p:spPr>
        <p:txBody>
          <a:bodyPr/>
          <a:lstStyle/>
          <a:p>
            <a:r>
              <a:rPr lang="it-IT" dirty="0" smtClean="0"/>
              <a:t>BY: alexa castillo-mack, Bella Scherlis, emma hallett, Isabella Conroy, and tucker haley</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1412" y="734035"/>
            <a:ext cx="9144001" cy="914400"/>
          </a:xfrm>
        </p:spPr>
        <p:txBody>
          <a:bodyPr>
            <a:noAutofit/>
          </a:bodyPr>
          <a:lstStyle/>
          <a:p>
            <a:r>
              <a:rPr lang="en-US" sz="4000" u="sng" dirty="0" smtClean="0"/>
              <a:t>How do glaciers change Earth’s surface?</a:t>
            </a:r>
            <a:endParaRPr lang="en-US" sz="4000" u="sng" dirty="0"/>
          </a:p>
        </p:txBody>
      </p:sp>
      <p:sp>
        <p:nvSpPr>
          <p:cNvPr id="14" name="Content Placeholder 13"/>
          <p:cNvSpPr>
            <a:spLocks noGrp="1"/>
          </p:cNvSpPr>
          <p:nvPr>
            <p:ph idx="1"/>
          </p:nvPr>
        </p:nvSpPr>
        <p:spPr>
          <a:xfrm>
            <a:off x="1451017" y="1776717"/>
            <a:ext cx="9134391" cy="4114801"/>
          </a:xfrm>
        </p:spPr>
        <p:txBody>
          <a:bodyPr/>
          <a:lstStyle/>
          <a:p>
            <a:r>
              <a:rPr lang="en-US" dirty="0" smtClean="0"/>
              <a:t>A glacier’s weight and movement can change the Earth’s land and reform it throughout hundreds of years. The ice from the glacier reshapes the surface by carrying broken rocks and soil from their original position, which changes the land.</a:t>
            </a:r>
            <a:endParaRPr lang="en-US" dirty="0"/>
          </a:p>
        </p:txBody>
      </p:sp>
      <p:pic>
        <p:nvPicPr>
          <p:cNvPr id="4" name="Picture 3" descr="Aventura glaciar en Alaska | Donde Viaj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3505200"/>
            <a:ext cx="4419600" cy="2968388"/>
          </a:xfrm>
          <a:prstGeom prst="rect">
            <a:avLst/>
          </a:prstGeom>
        </p:spPr>
      </p:pic>
      <p:pic>
        <p:nvPicPr>
          <p:cNvPr id="5" name="Picture 4" descr="File:Perito Moreno &lt;strong&gt;Glacier&lt;/strong&gt; Patagonia Argentina Luc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597" y="3505200"/>
            <a:ext cx="4358640" cy="2971800"/>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609600"/>
            <a:ext cx="9144001" cy="990600"/>
          </a:xfrm>
        </p:spPr>
        <p:txBody>
          <a:bodyPr/>
          <a:lstStyle/>
          <a:p>
            <a:r>
              <a:rPr lang="en-US" u="sng" dirty="0" smtClean="0"/>
              <a:t>How do waves change Earth’s surface?</a:t>
            </a:r>
            <a:endParaRPr lang="en-US" u="sng" dirty="0"/>
          </a:p>
        </p:txBody>
      </p:sp>
      <p:sp>
        <p:nvSpPr>
          <p:cNvPr id="3" name="Content Placeholder 2"/>
          <p:cNvSpPr>
            <a:spLocks noGrp="1"/>
          </p:cNvSpPr>
          <p:nvPr>
            <p:ph idx="1"/>
          </p:nvPr>
        </p:nvSpPr>
        <p:spPr>
          <a:xfrm>
            <a:off x="1679616" y="1828800"/>
            <a:ext cx="9134391" cy="4114801"/>
          </a:xfrm>
        </p:spPr>
        <p:txBody>
          <a:bodyPr/>
          <a:lstStyle/>
          <a:p>
            <a:r>
              <a:rPr lang="en-US" dirty="0" smtClean="0"/>
              <a:t>Waves change Earth’s surface when they crash onto the shore. Whenever waves crash onto the shore, they drag sand, rocks, and other materials with the water, and transport them to other areas of the beach and deposit them in other places, which can form and destroy landforms.</a:t>
            </a:r>
          </a:p>
          <a:p>
            <a:endParaRPr lang="en-US" dirty="0"/>
          </a:p>
        </p:txBody>
      </p:sp>
      <p:pic>
        <p:nvPicPr>
          <p:cNvPr id="4" name="Picture 3" descr="Unknown Artist: Crystal Blue &lt;strong&gt;Waves&lt;/strong&gt;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3733800"/>
            <a:ext cx="5334000" cy="2737185"/>
          </a:xfrm>
          <a:prstGeom prst="rect">
            <a:avLst/>
          </a:prstGeom>
        </p:spPr>
      </p:pic>
      <p:pic>
        <p:nvPicPr>
          <p:cNvPr id="5" name="Picture 4" descr="MI PEQUEÑO MUNDO: EL PROYECTO DE DANI (Surf solidari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612" y="3733800"/>
            <a:ext cx="3886200" cy="2803161"/>
          </a:xfrm>
          <a:prstGeom prst="rect">
            <a:avLst/>
          </a:prstGeom>
        </p:spPr>
      </p:pic>
    </p:spTree>
    <p:extLst>
      <p:ext uri="{BB962C8B-B14F-4D97-AF65-F5344CB8AC3E}">
        <p14:creationId xmlns:p14="http://schemas.microsoft.com/office/powerpoint/2010/main" val="1189813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572371"/>
            <a:ext cx="9144001" cy="990600"/>
          </a:xfrm>
        </p:spPr>
        <p:txBody>
          <a:bodyPr/>
          <a:lstStyle/>
          <a:p>
            <a:r>
              <a:rPr lang="en-US" u="sng" dirty="0" smtClean="0"/>
              <a:t>What is glacial erosion?</a:t>
            </a:r>
            <a:endParaRPr lang="en-US" u="sng" dirty="0"/>
          </a:p>
        </p:txBody>
      </p:sp>
      <p:sp>
        <p:nvSpPr>
          <p:cNvPr id="3" name="Content Placeholder 2"/>
          <p:cNvSpPr>
            <a:spLocks noGrp="1"/>
          </p:cNvSpPr>
          <p:nvPr>
            <p:ph idx="1"/>
          </p:nvPr>
        </p:nvSpPr>
        <p:spPr>
          <a:xfrm>
            <a:off x="1598612" y="1828800"/>
            <a:ext cx="9134391" cy="4114801"/>
          </a:xfrm>
        </p:spPr>
        <p:txBody>
          <a:bodyPr/>
          <a:lstStyle/>
          <a:p>
            <a:r>
              <a:rPr lang="en-US" dirty="0" smtClean="0"/>
              <a:t>Glacial erosion is the sliding of the glacier and the meltwater freezing in the cracks of rocks underneath the glacier. The meltwater freezes in the cracks of rocks, melt, and are pried loose, which causes glacial erosion. </a:t>
            </a:r>
          </a:p>
          <a:p>
            <a:pPr marL="0" indent="0">
              <a:buNone/>
            </a:pPr>
            <a:endParaRPr lang="en-US" dirty="0"/>
          </a:p>
        </p:txBody>
      </p:sp>
      <p:pic>
        <p:nvPicPr>
          <p:cNvPr id="4" name="Picture 3" descr="modelado glaciar | Naturalmente, Ciencia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212" y="3352800"/>
            <a:ext cx="4800600" cy="2855260"/>
          </a:xfrm>
          <a:prstGeom prst="rect">
            <a:avLst/>
          </a:prstGeom>
        </p:spPr>
      </p:pic>
      <p:pic>
        <p:nvPicPr>
          <p:cNvPr id="5" name="Picture 4" descr="&lt;strong&gt;glacier&lt;/strong&gt; | Ms. Goodrich's Science Class Bl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917" y="3352800"/>
            <a:ext cx="4251522" cy="2856630"/>
          </a:xfrm>
          <a:prstGeom prst="rect">
            <a:avLst/>
          </a:prstGeom>
        </p:spPr>
      </p:pic>
    </p:spTree>
    <p:extLst>
      <p:ext uri="{BB962C8B-B14F-4D97-AF65-F5344CB8AC3E}">
        <p14:creationId xmlns:p14="http://schemas.microsoft.com/office/powerpoint/2010/main" val="1392272164"/>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85800"/>
            <a:ext cx="9144001" cy="685800"/>
          </a:xfrm>
        </p:spPr>
        <p:txBody>
          <a:bodyPr>
            <a:normAutofit/>
          </a:bodyPr>
          <a:lstStyle/>
          <a:p>
            <a:r>
              <a:rPr lang="en-US" u="sng" dirty="0" smtClean="0"/>
              <a:t>What is glacial deposition?</a:t>
            </a:r>
            <a:endParaRPr lang="en-US"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4214" y="3429000"/>
            <a:ext cx="4451598" cy="272024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248" y="3429000"/>
            <a:ext cx="4844802" cy="2720245"/>
          </a:xfrm>
          <a:prstGeom prst="rect">
            <a:avLst/>
          </a:prstGeom>
        </p:spPr>
      </p:pic>
      <p:sp>
        <p:nvSpPr>
          <p:cNvPr id="9" name="TextBox 8"/>
          <p:cNvSpPr txBox="1"/>
          <p:nvPr/>
        </p:nvSpPr>
        <p:spPr>
          <a:xfrm>
            <a:off x="1185614" y="1537029"/>
            <a:ext cx="10439400"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Glacial deposition is the settling of sediments left behind by a moving glacier. As glaciers move over the land, they pick up sediments and rocks. The mixture of unsorted sediment deposits carried by the  glacier is called glacial till. Piles of till deposited along the edges of past glaciers are called moraines.</a:t>
            </a:r>
            <a:endParaRPr lang="en-US" sz="2400" dirty="0"/>
          </a:p>
        </p:txBody>
      </p:sp>
    </p:spTree>
    <p:extLst>
      <p:ext uri="{BB962C8B-B14F-4D97-AF65-F5344CB8AC3E}">
        <p14:creationId xmlns:p14="http://schemas.microsoft.com/office/powerpoint/2010/main" val="245256755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1482</TotalTime>
  <Words>240</Words>
  <Application>Microsoft Office PowerPoint</Application>
  <PresentationFormat>Custom</PresentationFormat>
  <Paragraphs>10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Corbel</vt:lpstr>
      <vt:lpstr>Wingdings</vt:lpstr>
      <vt:lpstr>Digital Blue Tunnel 16x9</vt:lpstr>
      <vt:lpstr>Our Science Project </vt:lpstr>
      <vt:lpstr>How do glaciers change Earth’s surface?</vt:lpstr>
      <vt:lpstr>How do waves change Earth’s surface?</vt:lpstr>
      <vt:lpstr>What is glacial erosion?</vt:lpstr>
      <vt:lpstr>What is glacial deposition?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dc:title>
  <dc:creator>Conroy, Isabella</dc:creator>
  <cp:lastModifiedBy>Melanie Brock</cp:lastModifiedBy>
  <cp:revision>13</cp:revision>
  <dcterms:created xsi:type="dcterms:W3CDTF">2019-03-18T15:25:49Z</dcterms:created>
  <dcterms:modified xsi:type="dcterms:W3CDTF">2019-03-26T16:03:35Z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