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7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6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681D-BCBB-4B9D-BD0E-FAF9F23D111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9A59-FA5A-490D-AE0C-D8866C6E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gif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90"/>
            <a:ext cx="12192000" cy="6873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Science Project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By:Evan,Newman,Quinn,and Ryan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143">
        <p15:prstTrans prst="prestige"/>
      </p:transition>
    </mc:Choice>
    <mc:Fallback xmlns="">
      <p:transition spd="slow" advTm="6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How Can moving water change Earth’s surface?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Moving water changes Earth’s surface by eroding rocks.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2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541">
        <p15:prstTrans prst="fracture"/>
      </p:transition>
    </mc:Choice>
    <mc:Fallback xmlns="">
      <p:transition spd="slow" advTm="11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8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How does Groundwater change Earth?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Groundwater changes Earth by giving us fresh water and trees fresh water so we get oxygen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643">
        <p15:prstTrans prst="crush"/>
      </p:transition>
    </mc:Choice>
    <mc:Fallback xmlns="">
      <p:transition spd="slow" advTm="10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Landforms are formed from Erosion?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Landforms that are formed by Erosion are Arches, Mountains, and Coastlines.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5" y="3580327"/>
            <a:ext cx="3978499" cy="3269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3580327"/>
            <a:ext cx="4224271" cy="327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5" y="3580327"/>
            <a:ext cx="4022491" cy="327767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272">
        <p15:prstTrans prst="airplane"/>
      </p:transition>
    </mc:Choice>
    <mc:Fallback xmlns="">
      <p:transition spd="slow" advTm="11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44" cy="69806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77" y="2477218"/>
            <a:ext cx="10096608" cy="2343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62" y="82099"/>
            <a:ext cx="4011930" cy="3198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7" y="3881835"/>
            <a:ext cx="2086441" cy="1564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4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956">
        <p14:shred/>
      </p:transition>
    </mc:Choice>
    <mc:Fallback xmlns="">
      <p:transition spd="slow" advTm="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68</Words>
  <Application>Microsoft Office PowerPoint</Application>
  <PresentationFormat>Widescreen</PresentationFormat>
  <Paragraphs>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Science Project </vt:lpstr>
      <vt:lpstr>How Can moving water change Earth’s surface?</vt:lpstr>
      <vt:lpstr>How does Groundwater change Earth?</vt:lpstr>
      <vt:lpstr>What types of Landforms are formed from Erosion?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Erosion</dc:title>
  <dc:creator>Newman, Alexander</dc:creator>
  <cp:lastModifiedBy>Melanie Brock</cp:lastModifiedBy>
  <cp:revision>8</cp:revision>
  <dcterms:created xsi:type="dcterms:W3CDTF">2019-03-19T15:31:09Z</dcterms:created>
  <dcterms:modified xsi:type="dcterms:W3CDTF">2019-03-26T16:04:33Z</dcterms:modified>
</cp:coreProperties>
</file>