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DBFE9-F05B-4FC5-B6C4-490A8F014469}"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42531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DBFE9-F05B-4FC5-B6C4-490A8F014469}"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354125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DBFE9-F05B-4FC5-B6C4-490A8F014469}"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44864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DBFE9-F05B-4FC5-B6C4-490A8F014469}"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382968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DBFE9-F05B-4FC5-B6C4-490A8F014469}"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429168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DBFE9-F05B-4FC5-B6C4-490A8F014469}"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19887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DBFE9-F05B-4FC5-B6C4-490A8F014469}"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253075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DBFE9-F05B-4FC5-B6C4-490A8F014469}"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3409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DBFE9-F05B-4FC5-B6C4-490A8F014469}"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180110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FDBFE9-F05B-4FC5-B6C4-490A8F014469}"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319890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FDBFE9-F05B-4FC5-B6C4-490A8F014469}"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1E26E-A028-48E5-8F8F-DA81060FC1DE}" type="slidenum">
              <a:rPr lang="en-US" smtClean="0"/>
              <a:t>‹#›</a:t>
            </a:fld>
            <a:endParaRPr lang="en-US"/>
          </a:p>
        </p:txBody>
      </p:sp>
    </p:spTree>
    <p:extLst>
      <p:ext uri="{BB962C8B-B14F-4D97-AF65-F5344CB8AC3E}">
        <p14:creationId xmlns:p14="http://schemas.microsoft.com/office/powerpoint/2010/main" val="38082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DBFE9-F05B-4FC5-B6C4-490A8F014469}"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1E26E-A028-48E5-8F8F-DA81060FC1DE}" type="slidenum">
              <a:rPr lang="en-US" smtClean="0"/>
              <a:t>‹#›</a:t>
            </a:fld>
            <a:endParaRPr lang="en-US"/>
          </a:p>
        </p:txBody>
      </p:sp>
    </p:spTree>
    <p:extLst>
      <p:ext uri="{BB962C8B-B14F-4D97-AF65-F5344CB8AC3E}">
        <p14:creationId xmlns:p14="http://schemas.microsoft.com/office/powerpoint/2010/main" val="2487923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Images : coast, water, outdoor, &lt;strong&gt;rock&lt;/strong&gt;, ocean, sk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3370217" y="1122363"/>
            <a:ext cx="7432765" cy="2387600"/>
          </a:xfrm>
        </p:spPr>
        <p:txBody>
          <a:bodyPr/>
          <a:lstStyle/>
          <a:p>
            <a:r>
              <a:rPr lang="en-US" dirty="0" smtClean="0">
                <a:solidFill>
                  <a:srgbClr val="00B0F0"/>
                </a:solidFill>
              </a:rPr>
              <a:t>      Earths Erosion and            Weathering</a:t>
            </a:r>
            <a:endParaRPr lang="en-US" dirty="0">
              <a:solidFill>
                <a:srgbClr val="00B0F0"/>
              </a:solidFill>
            </a:endParaRPr>
          </a:p>
        </p:txBody>
      </p:sp>
      <p:sp>
        <p:nvSpPr>
          <p:cNvPr id="3" name="Subtitle 2"/>
          <p:cNvSpPr>
            <a:spLocks noGrp="1"/>
          </p:cNvSpPr>
          <p:nvPr>
            <p:ph type="subTitle" idx="1"/>
          </p:nvPr>
        </p:nvSpPr>
        <p:spPr/>
        <p:txBody>
          <a:bodyPr/>
          <a:lstStyle/>
          <a:p>
            <a:r>
              <a:rPr lang="en-US" dirty="0" smtClean="0">
                <a:solidFill>
                  <a:schemeClr val="tx1">
                    <a:lumMod val="95000"/>
                    <a:lumOff val="5000"/>
                  </a:schemeClr>
                </a:solidFill>
              </a:rPr>
              <a:t>                                      By: Brayden, Adam, Ben,  Josh, Anthony and Jaden</a:t>
            </a:r>
            <a:endParaRPr lang="en-US" dirty="0">
              <a:solidFill>
                <a:schemeClr val="tx1">
                  <a:lumMod val="95000"/>
                  <a:lumOff val="5000"/>
                </a:schemeClr>
              </a:solidFill>
            </a:endParaRPr>
          </a:p>
        </p:txBody>
      </p:sp>
    </p:spTree>
    <p:extLst>
      <p:ext uri="{BB962C8B-B14F-4D97-AF65-F5344CB8AC3E}">
        <p14:creationId xmlns:p14="http://schemas.microsoft.com/office/powerpoint/2010/main" val="358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Sidari Eroded Rock.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89" y="154745"/>
            <a:ext cx="12192000" cy="685799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itle 1"/>
          <p:cNvSpPr>
            <a:spLocks noGrp="1"/>
          </p:cNvSpPr>
          <p:nvPr>
            <p:ph type="title"/>
          </p:nvPr>
        </p:nvSpPr>
        <p:spPr>
          <a:xfrm>
            <a:off x="2095500" y="500062"/>
            <a:ext cx="10515600" cy="1325563"/>
          </a:xfrm>
        </p:spPr>
        <p:txBody>
          <a:bodyPr>
            <a:normAutofit/>
          </a:bodyPr>
          <a:lstStyle/>
          <a:p>
            <a:r>
              <a:rPr lang="en-US" sz="4000" dirty="0" smtClean="0">
                <a:solidFill>
                  <a:schemeClr val="bg1"/>
                </a:solidFill>
              </a:rPr>
              <a:t>How does Erosion change Earths </a:t>
            </a:r>
            <a:r>
              <a:rPr lang="en-US" sz="4000" dirty="0" smtClean="0"/>
              <a:t>surface?</a:t>
            </a:r>
            <a:endParaRPr lang="en-US" sz="4000" dirty="0"/>
          </a:p>
        </p:txBody>
      </p:sp>
      <p:sp>
        <p:nvSpPr>
          <p:cNvPr id="3" name="Content Placeholder 2"/>
          <p:cNvSpPr>
            <a:spLocks noGrp="1"/>
          </p:cNvSpPr>
          <p:nvPr>
            <p:ph idx="1"/>
          </p:nvPr>
        </p:nvSpPr>
        <p:spPr>
          <a:xfrm>
            <a:off x="1055956" y="1825625"/>
            <a:ext cx="10515600" cy="4351338"/>
          </a:xfrm>
        </p:spPr>
        <p:txBody>
          <a:bodyPr/>
          <a:lstStyle/>
          <a:p>
            <a:pPr marL="0" indent="0">
              <a:buNone/>
            </a:pPr>
            <a:r>
              <a:rPr lang="en-US" dirty="0">
                <a:solidFill>
                  <a:schemeClr val="bg1"/>
                </a:solidFill>
              </a:rPr>
              <a:t>Erosion can change Earth’s surface by wearing down and carrying away rock </a:t>
            </a:r>
            <a:r>
              <a:rPr lang="en-US" dirty="0" smtClean="0">
                <a:solidFill>
                  <a:schemeClr val="bg1"/>
                </a:solidFill>
              </a:rPr>
              <a:t>particles. As seen in the image the water over a very long period of time has smoothend and shaped the rocks for constantly rubbing up against the rock. Their are other ways that format</a:t>
            </a:r>
            <a:endParaRPr lang="en-US" dirty="0">
              <a:solidFill>
                <a:schemeClr val="bg1"/>
              </a:solidFill>
            </a:endParaRPr>
          </a:p>
        </p:txBody>
      </p:sp>
    </p:spTree>
    <p:extLst>
      <p:ext uri="{BB962C8B-B14F-4D97-AF65-F5344CB8AC3E}">
        <p14:creationId xmlns:p14="http://schemas.microsoft.com/office/powerpoint/2010/main" val="234345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ural arch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71" y="253218"/>
            <a:ext cx="11767458" cy="64148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rot="540000">
            <a:off x="1074867" y="764971"/>
            <a:ext cx="10515600" cy="1325563"/>
          </a:xfrm>
        </p:spPr>
        <p:txBody>
          <a:bodyPr>
            <a:normAutofit/>
          </a:bodyPr>
          <a:lstStyle/>
          <a:p>
            <a:r>
              <a:rPr lang="en-US" sz="4000" dirty="0" smtClean="0">
                <a:ln w="0"/>
                <a:effectLst>
                  <a:outerShdw blurRad="38100" dist="19050" dir="2700000" algn="tl" rotWithShape="0">
                    <a:schemeClr val="dk1">
                      <a:alpha val="40000"/>
                    </a:schemeClr>
                  </a:outerShdw>
                </a:effectLst>
              </a:rPr>
              <a:t>How </a:t>
            </a:r>
            <a:r>
              <a:rPr lang="en-US" sz="4000" dirty="0">
                <a:ln w="0"/>
                <a:effectLst>
                  <a:outerShdw blurRad="38100" dist="19050" dir="2700000" algn="tl" rotWithShape="0">
                    <a:schemeClr val="dk1">
                      <a:alpha val="40000"/>
                    </a:schemeClr>
                  </a:outerShdw>
                </a:effectLst>
              </a:rPr>
              <a:t>does weathering Change Earth's surface</a:t>
            </a:r>
            <a:r>
              <a:rPr lang="en-US" sz="4000" dirty="0" smtClean="0">
                <a:ln w="0"/>
                <a:effectLst>
                  <a:outerShdw blurRad="38100" dist="19050" dir="2700000" algn="tl" rotWithShape="0">
                    <a:schemeClr val="dk1">
                      <a:alpha val="40000"/>
                    </a:schemeClr>
                  </a:outerShdw>
                </a:effectLst>
              </a:rPr>
              <a:t>?</a:t>
            </a:r>
            <a:endParaRPr lang="en-US" sz="40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rot="540000">
            <a:off x="838199" y="2223469"/>
            <a:ext cx="10515600" cy="4351338"/>
          </a:xfrm>
        </p:spPr>
        <p:txBody>
          <a:bodyPr/>
          <a:lstStyle/>
          <a:p>
            <a:pPr marL="0" indent="0">
              <a:buNone/>
            </a:pPr>
            <a:r>
              <a:rPr lang="en-US" dirty="0" smtClean="0">
                <a:ln w="0"/>
                <a:effectLst>
                  <a:outerShdw blurRad="38100" dist="19050" dir="2700000" algn="tl" rotWithShape="0">
                    <a:schemeClr val="dk1">
                      <a:alpha val="40000"/>
                    </a:schemeClr>
                  </a:outerShdw>
                </a:effectLst>
              </a:rPr>
              <a:t>Weathering </a:t>
            </a:r>
            <a:r>
              <a:rPr lang="en-US" dirty="0">
                <a:ln w="0"/>
                <a:effectLst>
                  <a:outerShdw blurRad="38100" dist="19050" dir="2700000" algn="tl" rotWithShape="0">
                    <a:schemeClr val="dk1">
                      <a:alpha val="40000"/>
                    </a:schemeClr>
                  </a:outerShdw>
                </a:effectLst>
              </a:rPr>
              <a:t>changes Earth's surface by breaking down rock and other substances, some examples of this are heat , cold,water,ice and gases</a:t>
            </a:r>
            <a:r>
              <a:rPr lang="en-US" dirty="0" smtClean="0">
                <a:ln w="0"/>
                <a:effectLst>
                  <a:outerShdw blurRad="38100" dist="19050" dir="2700000" algn="tl" rotWithShape="0">
                    <a:schemeClr val="dk1">
                      <a:alpha val="40000"/>
                    </a:schemeClr>
                  </a:outerShdw>
                </a:effectLst>
              </a:rPr>
              <a:t>. Weathering rocks and other things on Earths surface can also cause rocks to change their overall look.  </a:t>
            </a:r>
          </a:p>
          <a:p>
            <a:pPr marL="0" indent="0">
              <a:buNone/>
            </a:pPr>
            <a:r>
              <a:rPr lang="en-US" dirty="0" smtClean="0">
                <a:ln w="0"/>
                <a:effectLst>
                  <a:outerShdw blurRad="38100" dist="19050" dir="2700000" algn="tl" rotWithShape="0">
                    <a:schemeClr val="dk1">
                      <a:alpha val="40000"/>
                    </a:schemeClr>
                  </a:outerShdw>
                </a:effectLst>
              </a:rPr>
              <a:t/>
            </a:r>
            <a:br>
              <a:rPr lang="en-US" dirty="0" smtClean="0">
                <a:ln w="0"/>
                <a:effectLst>
                  <a:outerShdw blurRad="38100" dist="19050" dir="2700000" algn="tl" rotWithShape="0">
                    <a:schemeClr val="dk1">
                      <a:alpha val="40000"/>
                    </a:schemeClr>
                  </a:outerShdw>
                </a:effectLst>
              </a:rPr>
            </a:br>
            <a:endParaRPr lang="en-US" dirty="0">
              <a:solidFill>
                <a:schemeClr val="bg1"/>
              </a:solidFill>
            </a:endParaRPr>
          </a:p>
        </p:txBody>
      </p:sp>
    </p:spTree>
    <p:extLst>
      <p:ext uri="{BB962C8B-B14F-4D97-AF65-F5344CB8AC3E}">
        <p14:creationId xmlns:p14="http://schemas.microsoft.com/office/powerpoint/2010/main" val="3499548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ill Corn Into Beans for &lt;strong&gt;Soil&lt;/strong&gt; Health | Flickr - Pho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037"/>
            <a:ext cx="12192000"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p:txBody>
          <a:bodyPr>
            <a:normAutofit/>
          </a:bodyPr>
          <a:lstStyle/>
          <a:p>
            <a:r>
              <a:rPr lang="en-US" sz="4000" dirty="0" smtClean="0">
                <a:solidFill>
                  <a:schemeClr val="bg1"/>
                </a:solidFill>
              </a:rPr>
              <a:t>How does soil form?</a:t>
            </a:r>
            <a:endParaRPr lang="en-US" sz="4000" dirty="0">
              <a:solidFill>
                <a:schemeClr val="bg1"/>
              </a:solidFill>
            </a:endParaRPr>
          </a:p>
        </p:txBody>
      </p:sp>
      <p:pic>
        <p:nvPicPr>
          <p:cNvPr id="5" name="Picture 4" descr="&lt;strong&gt;soil&lt;/strong&gt; &amp; water-53584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0000">
            <a:off x="4365674" y="1397158"/>
            <a:ext cx="7315200" cy="4772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Content Placeholder 2"/>
          <p:cNvSpPr>
            <a:spLocks noGrp="1"/>
          </p:cNvSpPr>
          <p:nvPr>
            <p:ph idx="1"/>
          </p:nvPr>
        </p:nvSpPr>
        <p:spPr/>
        <p:txBody>
          <a:bodyPr/>
          <a:lstStyle/>
          <a:p>
            <a:pPr marL="0" indent="0">
              <a:buNone/>
            </a:pPr>
            <a:r>
              <a:rPr lang="en-US" dirty="0" smtClean="0">
                <a:solidFill>
                  <a:schemeClr val="bg1"/>
                </a:solidFill>
              </a:rPr>
              <a:t>Soil is part of a layer of different materials in the Earth and on the surface. Soil is formed when rocks such as bedrock is broken down and weathered, the soil contains air, water, and decomposed animals which is all organic material. </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77548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e Stock photo of Chinese &lt;strong&gt;Mountains&lt;/strong&gt; Covered on Snow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69" y="647111"/>
            <a:ext cx="10058400" cy="58943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Come scattare belle foto con iOS - Scopri la Me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836" y="647113"/>
            <a:ext cx="8726659" cy="5894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Life-Size Alien Head | DudeIWantThat.c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070" y="5373602"/>
            <a:ext cx="1702191" cy="957482"/>
          </a:xfrm>
          <a:prstGeom prst="rect">
            <a:avLst/>
          </a:prstGeom>
        </p:spPr>
      </p:pic>
      <p:pic>
        <p:nvPicPr>
          <p:cNvPr id="5" name="Picture 4" descr="High School Earth Science/Stress in the Earth's Crus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102" y="647112"/>
            <a:ext cx="9495692" cy="5894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1420837" y="840533"/>
            <a:ext cx="10515600" cy="1325563"/>
          </a:xfrm>
        </p:spPr>
        <p:txBody>
          <a:bodyPr>
            <a:normAutofit/>
          </a:bodyPr>
          <a:lstStyle/>
          <a:p>
            <a:r>
              <a:rPr lang="en-US" dirty="0"/>
              <a:t>What is mechanical weathering? </a:t>
            </a:r>
            <a:br>
              <a:rPr lang="en-US" dirty="0"/>
            </a:br>
            <a:endParaRPr lang="en-US" dirty="0"/>
          </a:p>
        </p:txBody>
      </p:sp>
      <p:sp>
        <p:nvSpPr>
          <p:cNvPr id="3" name="Content Placeholder 2"/>
          <p:cNvSpPr>
            <a:spLocks noGrp="1"/>
          </p:cNvSpPr>
          <p:nvPr>
            <p:ph idx="1"/>
          </p:nvPr>
        </p:nvSpPr>
        <p:spPr>
          <a:xfrm>
            <a:off x="1575581" y="1769355"/>
            <a:ext cx="10294033" cy="4351338"/>
          </a:xfrm>
        </p:spPr>
        <p:txBody>
          <a:bodyPr/>
          <a:lstStyle/>
          <a:p>
            <a:r>
              <a:rPr lang="en-US" dirty="0"/>
              <a:t>Mechanical weathering is when rock is physically broken into smaller </a:t>
            </a:r>
            <a:r>
              <a:rPr lang="en-US" dirty="0" smtClean="0"/>
              <a:t>pieces. A difference in tempurature in the day and night can cause the rocks to get bigger and to get smaller, this can cause the rocks to break and crack.</a:t>
            </a:r>
            <a:endParaRPr lang="en-US" dirty="0"/>
          </a:p>
          <a:p>
            <a:endParaRPr lang="en-US" dirty="0"/>
          </a:p>
        </p:txBody>
      </p:sp>
    </p:spTree>
    <p:extLst>
      <p:ext uri="{BB962C8B-B14F-4D97-AF65-F5344CB8AC3E}">
        <p14:creationId xmlns:p14="http://schemas.microsoft.com/office/powerpoint/2010/main" val="40998615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foni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1" y="0"/>
            <a:ext cx="11113477" cy="6358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a:bodyPr>
          <a:lstStyle/>
          <a:p>
            <a:r>
              <a:rPr lang="en-US" dirty="0" smtClean="0">
                <a:solidFill>
                  <a:schemeClr val="bg1"/>
                </a:solidFill>
              </a:rPr>
              <a:t>What </a:t>
            </a:r>
            <a:r>
              <a:rPr lang="en-US" dirty="0">
                <a:solidFill>
                  <a:schemeClr val="bg1"/>
                </a:solidFill>
              </a:rPr>
              <a:t>is chemical weathering?</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Chemical </a:t>
            </a:r>
            <a:r>
              <a:rPr lang="en-US" dirty="0" smtClean="0">
                <a:solidFill>
                  <a:schemeClr val="bg1"/>
                </a:solidFill>
              </a:rPr>
              <a:t>weathering is </a:t>
            </a:r>
            <a:r>
              <a:rPr lang="en-US" dirty="0">
                <a:solidFill>
                  <a:schemeClr val="bg1"/>
                </a:solidFill>
              </a:rPr>
              <a:t>the process that breaks down rock through chemical changes</a:t>
            </a:r>
            <a:r>
              <a:rPr lang="en-US" dirty="0" smtClean="0">
                <a:solidFill>
                  <a:schemeClr val="bg1"/>
                </a:solidFill>
              </a:rPr>
              <a:t>. Elements in nature that can cause chemical weathering are </a:t>
            </a:r>
            <a:r>
              <a:rPr lang="en-US" dirty="0" smtClean="0">
                <a:solidFill>
                  <a:schemeClr val="bg1"/>
                </a:solidFill>
              </a:rPr>
              <a:t>acid-rain, water</a:t>
            </a:r>
            <a:r>
              <a:rPr lang="en-US" dirty="0" smtClean="0">
                <a:solidFill>
                  <a:schemeClr val="bg1"/>
                </a:solidFill>
              </a:rPr>
              <a:t>, oxygen, and carbon dioxide.</a:t>
            </a:r>
            <a:endParaRPr lang="en-US" dirty="0">
              <a:solidFill>
                <a:schemeClr val="bg1"/>
              </a:solidFill>
            </a:endParaRPr>
          </a:p>
          <a:p>
            <a:endParaRPr lang="en-US" dirty="0"/>
          </a:p>
        </p:txBody>
      </p:sp>
    </p:spTree>
    <p:extLst>
      <p:ext uri="{BB962C8B-B14F-4D97-AF65-F5344CB8AC3E}">
        <p14:creationId xmlns:p14="http://schemas.microsoft.com/office/powerpoint/2010/main" val="17920627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3298" y="3677350"/>
            <a:ext cx="15782290" cy="5157214"/>
          </a:xfrm>
        </p:spPr>
        <p:txBody>
          <a:bodyPr/>
          <a:lstStyle/>
          <a:p>
            <a:endParaRPr lang="en-US" dirty="0"/>
          </a:p>
        </p:txBody>
      </p:sp>
      <p:sp>
        <p:nvSpPr>
          <p:cNvPr id="3" name="Subtitle 2"/>
          <p:cNvSpPr>
            <a:spLocks noGrp="1"/>
          </p:cNvSpPr>
          <p:nvPr>
            <p:ph type="subTitle" idx="1"/>
          </p:nvPr>
        </p:nvSpPr>
        <p:spPr>
          <a:xfrm>
            <a:off x="1311536" y="7201600"/>
            <a:ext cx="15311384" cy="2209720"/>
          </a:xfrm>
        </p:spPr>
        <p:txBody>
          <a:bodyPr/>
          <a:lstStyle/>
          <a:p>
            <a:endParaRPr lang="en-US" dirty="0"/>
          </a:p>
        </p:txBody>
      </p:sp>
      <p:sp>
        <p:nvSpPr>
          <p:cNvPr id="5" name="TextBox 4"/>
          <p:cNvSpPr txBox="1"/>
          <p:nvPr/>
        </p:nvSpPr>
        <p:spPr>
          <a:xfrm>
            <a:off x="10668000" y="998806"/>
            <a:ext cx="867508" cy="3530991"/>
          </a:xfrm>
          <a:prstGeom prst="rect">
            <a:avLst/>
          </a:prstGeom>
          <a:noFill/>
        </p:spPr>
        <p:txBody>
          <a:bodyPr wrap="square" rtlCol="0">
            <a:spAutoFit/>
          </a:bodyPr>
          <a:lstStyle/>
          <a:p>
            <a:endParaRPr lang="en-US" dirty="0"/>
          </a:p>
        </p:txBody>
      </p:sp>
      <p:sp>
        <p:nvSpPr>
          <p:cNvPr id="6" name="TextBox 5"/>
          <p:cNvSpPr txBox="1"/>
          <p:nvPr/>
        </p:nvSpPr>
        <p:spPr>
          <a:xfrm>
            <a:off x="0" y="706610"/>
            <a:ext cx="10011508" cy="923330"/>
          </a:xfrm>
          <a:prstGeom prst="rect">
            <a:avLst/>
          </a:prstGeom>
          <a:noFill/>
        </p:spPr>
        <p:txBody>
          <a:bodyPr wrap="square" rtlCol="0">
            <a:spAutoFit/>
          </a:bodyPr>
          <a:lstStyle/>
          <a:p>
            <a:r>
              <a:rPr lang="en-US" dirty="0"/>
              <a:t>https://www.pearsonrealize.com/community/program/07a3b56e-1252-370e-9a03-c2c6f589bb46/15/tier/8971390b-f1bb-3002-888c-65af6e9a2ea1/15/lesson/ce42612c-0f28-34b6-940a-8813d7b99e68/15/content/629807ae-3121-31ad-9958-9ac6e5ee9c57/17</a:t>
            </a:r>
          </a:p>
        </p:txBody>
      </p:sp>
      <p:pic>
        <p:nvPicPr>
          <p:cNvPr id="1028" name="Picture 4" descr="Image result for danny dev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38" y="1877124"/>
            <a:ext cx="10016197" cy="4805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266607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262</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Earths Erosion and            Weathering</vt:lpstr>
      <vt:lpstr>How does Erosion change Earths surface?</vt:lpstr>
      <vt:lpstr>How does weathering Change Earth's surface?</vt:lpstr>
      <vt:lpstr>How does soil form?</vt:lpstr>
      <vt:lpstr>What is mechanical weathering?  </vt:lpstr>
      <vt:lpstr>What is chemical weathering?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Brayden Rueth</dc:creator>
  <cp:lastModifiedBy>Brayden Rueth</cp:lastModifiedBy>
  <cp:revision>24</cp:revision>
  <dcterms:created xsi:type="dcterms:W3CDTF">2019-03-04T16:30:02Z</dcterms:created>
  <dcterms:modified xsi:type="dcterms:W3CDTF">2019-03-25T15:16:49Z</dcterms:modified>
</cp:coreProperties>
</file>