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acifico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dece2ba9_1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dece2ba9_1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c46121a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c46121a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1c46121a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1c46121a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dece2b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4dece2b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c46121a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1c46121a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c46121a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c46121a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1cdb612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1cdb612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4dece2ba9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4dece2ba9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chooltube.com/video/1ac3310b8ccad8577ddd/Weathering_and_Erosion_by_StudyJams" TargetMode="External"/><Relationship Id="rId4" Type="http://schemas.openxmlformats.org/officeDocument/2006/relationships/hyperlink" Target="https://www.schooltube.com/video/1ac3310b8ccad8577ddd/Weathering_and_Erosion_by_StudyJams" TargetMode="External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gimkit.com/play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Lesson 6.1 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310550" y="2286525"/>
            <a:ext cx="34707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 Mathew Abader , Nicholas Escalera., </a:t>
            </a:r>
            <a:r>
              <a:rPr lang="en"/>
              <a:t>Nicholas</a:t>
            </a:r>
            <a:r>
              <a:rPr lang="en"/>
              <a:t> King , Landon Weld , Kaleb Almendarez ,  Andromaxh Koutsouradis, and Jeremy Grey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2704525" y="145755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Warning ! Pay attention</a:t>
            </a:r>
            <a:endParaRPr sz="6000"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3048500" y="4337725"/>
            <a:ext cx="5506200" cy="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erosion change Earth’s surface?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384263" y="15450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Erosion changes Earth’s surface by moving all the rocks already weathered that are small pieces connecting it to make rocks that were transported to make canyons and little cliffs.</a:t>
            </a:r>
            <a:endParaRPr sz="1800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00" y="2966900"/>
            <a:ext cx="7758630" cy="217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soil form?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Soil is formed as a rock that is weathered and mixes with the materials on the surface. Soil forms wherever bedrock weathers.</a:t>
            </a:r>
            <a:endParaRPr sz="1800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50" y="2423975"/>
            <a:ext cx="7744299" cy="25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weathering change earth’s              surface?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Weathering changes  earth’s surface by  wearing away surfaces of  a rock then smoothing away rough parts of the rock and causing rock materials to break down. Weathering also </a:t>
            </a:r>
            <a:r>
              <a:rPr lang="en"/>
              <a:t>creates</a:t>
            </a:r>
            <a:r>
              <a:rPr lang="en"/>
              <a:t> soil by gathering rock </a:t>
            </a:r>
            <a:r>
              <a:rPr lang="en"/>
              <a:t>particles</a:t>
            </a:r>
            <a:r>
              <a:rPr lang="en"/>
              <a:t> that have </a:t>
            </a:r>
            <a:r>
              <a:rPr lang="en"/>
              <a:t>previously broken down. This affects the earth because it breaks down rocks that could have been mountains and rock formations.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75" y="2985600"/>
            <a:ext cx="6624650" cy="21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mechanical weathering?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Mechanical weathering is the process of a rock broken down to smaller pieces physically. Mechanical Weathering Happens over a long period of time.</a:t>
            </a:r>
            <a:endParaRPr sz="1800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650" y="2785525"/>
            <a:ext cx="6858704" cy="23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Chemical weathering?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Chemical weathering is the process at which breaks down rocks through chemical changes. Chemical weathering also produces minerals as it breaks  down rocks.  </a:t>
            </a:r>
            <a:endParaRPr sz="18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656394"/>
            <a:ext cx="6096000" cy="22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4699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Video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497775" y="12204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Erosion</a:t>
            </a:r>
            <a:r>
              <a:rPr lang="en" u="sng">
                <a:solidFill>
                  <a:schemeClr val="hlink"/>
                </a:solidFill>
                <a:hlinkClick r:id="rId4"/>
              </a:rPr>
              <a:t> video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video is a kid friendly video that helps kids learn all of the processes in a fun manner using cartoons and superheroes Breaker and </a:t>
            </a:r>
            <a:r>
              <a:rPr lang="en"/>
              <a:t>Whoosh</a:t>
            </a:r>
            <a:r>
              <a:rPr lang="en"/>
              <a:t> the video is made by schooltube.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425" y="25717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Gimkit.com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we have a fun science game of 6 questions to see what you know from what our group!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 to 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www.gimkit.com/play</a:t>
            </a:r>
            <a:r>
              <a:rPr b="1" lang="en" sz="2400"/>
              <a:t>  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Pacifico"/>
                <a:ea typeface="Pacifico"/>
                <a:cs typeface="Pacifico"/>
                <a:sym typeface="Pacifico"/>
              </a:rPr>
              <a:t>WINNER GETS PLATOS </a:t>
            </a:r>
            <a:endParaRPr b="1"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788" y="24027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